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FA91-C162-4971-8BC5-2EE0A7FD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C3A2-8A83-450B-B05F-97CC614E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53E1-462F-4912-984E-B5C9D9452EB8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D2A0A-7806-45F9-8B09-2692E6DE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27178-F4EC-4BE6-94D6-74C5EE7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FAD9-C886-4C45-ABE3-F23AF9620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22633-F866-4920-B15E-2E07312D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54C8-9E54-4B36-A66B-DD820CCA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118C-A257-440D-9ED5-75783E5CC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53E1-462F-4912-984E-B5C9D9452EB8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60FF-CEFE-449C-841D-F8DC030C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FEBF-7489-42EF-95E5-180FBC2A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FAD9-C886-4C45-ABE3-F23AF9620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CCCCB0-57F4-49F0-A3C7-F7E13243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62047-3799-4CE4-834E-AB80989BD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9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1F8C7F-9548-4827-95F0-CC227243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Blood Pressure Management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6DE92-8337-4BA3-B287-2D3D52C1E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B4923D-5499-439F-8841-EB4F83FB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guidance - Control of hypertension: </a:t>
            </a:r>
            <a:b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can we do better?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6EB64-F187-4A0F-A138-BFABFDC32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4018D-6CE4-4E7D-8892-6853C653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– women and professionals</a:t>
            </a:r>
            <a:endParaRPr lang="en-GB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4FE80-15DE-4DDD-B399-67CBD60B1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70604-BBB9-4AE8-9B1A-7999D2FC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guidance - Antenatal blood pressure monitoring and management 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82518-4F54-4479-BAC7-50B1CB819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6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8D7C4-AEA8-4644-B6E7-D93D144B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Antenatal blood pressure monitoring and management: inconsistencies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BB03F-34DF-455D-9A89-F704C71F4D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6310AB-DD95-4097-925B-8F5B5034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Early referral pathways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C43FA-6168-4AEA-81C3-5ECFEBB14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AF6692-4714-40D8-B8D9-3F04EF9D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recommendation - Urgent referral of high-risk women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1551-861D-409B-A389-FA9C301D5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3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0DDF7-204B-45F5-83C9-730141DE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31507-4799-4A55-8D6C-F6C2AE74B7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1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809D67-9466-44B6-9BB0-2B96A735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A81E9-0410-44AB-A6CD-3C77A268C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2E485E-C458-4E0F-96E7-A9327E3B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flags in the history and examination of a pregnant patient presenting with headaches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3E1AB-7B9E-4483-B458-7741D436D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8B88E-39DA-4DDB-8D20-E97EFBF1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effectLst/>
                <a:ea typeface="SimSun" panose="02010600030101010101" pitchFamily="2" charset="-122"/>
              </a:rPr>
              <a:t>Proportion of maternal deaths by cause, classified using ICD-MM, UK 2021-23</a:t>
            </a:r>
            <a:endParaRPr lang="en-GB" dirty="0">
              <a:effectLst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68BCA-CBB3-4676-B4A8-1919A301A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53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8A53FB-AA9B-43BB-AB4A-91A70C48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Blood pressure management after discharge  from hospital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6F6EA-7BC0-48D2-9466-809C020A8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0DD26-6F7B-464B-8C08-F2E3D7EB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– Discharge summaries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310E5-623C-427D-BB25-18CD42EF9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7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666D53-0FA8-423D-AEF2-B028BB35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message – FIGO pregnancy passport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3EF8F-DFB4-41CE-BC68-3FCDD583D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30BA8-873E-4195-A37A-237AB012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A5C37-BC38-4076-B6E2-EB2F58926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0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A5A40C-9A0D-471B-962E-18EA61CA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of Care</a:t>
            </a:r>
            <a:endParaRPr lang="en-GB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1D7D7-53C7-41A5-A8A7-C13BE6AAD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919636-9F24-4803-8E4A-7A5A36E8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GB" sz="1200" b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2.5: Proportion of maternal deaths by cause, classified using ICD-MM, UK 2021-23</a:t>
            </a:r>
            <a:endParaRPr lang="en-GB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B1DA0-5939-4DBF-8C65-38133E75D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2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6947BE-7750-43C6-A6B7-986F9411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Hypertensive disorders in Pregnancy, Lessons and Learning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B0304-0E29-42FA-B97C-EE69A5BF6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79131E-14D0-4E4D-9B73-057BC7F2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Pre-pregnancy counselling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BDFB0-B34C-40FF-AE37-59019D97A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56F8D-0586-4F2D-B9CE-BACB301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message – Get ready for pregnancy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44F1E-89C0-4D58-A3E0-3AFCEB926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8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FB7563-5A05-4A5A-A5F7-3B0B0F6B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guidance – Pre-pregnancy counselling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5BF11-3CB8-4621-9833-1F125BE77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54C01A-84F3-4174-BC23-9F2DA9C3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Aspirin: GOOD CARE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E11CE-70DB-45ED-BE76-34828C7FCE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7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0CA25F-18BC-475D-AB6A-631BE99F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Aspirin: GOOD CARE</a:t>
            </a:r>
            <a:endParaRPr lang="en-GB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B8105-D715-488C-A7CA-0BA4A6D73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Proportion of maternal deaths by cause, classified using ICD-MM, UK 2021-23</vt:lpstr>
      <vt:lpstr>Figure 2.5: Proportion of maternal deaths by cause, classified using ICD-MM, UK 2021-23</vt:lpstr>
      <vt:lpstr>Hypertensive disorders in Pregnancy, Lessons and Learning</vt:lpstr>
      <vt:lpstr>1. Pre-pregnancy counselling </vt:lpstr>
      <vt:lpstr>Clinical message – Get ready for pregnancy</vt:lpstr>
      <vt:lpstr>Existing guidance – Pre-pregnancy counselling</vt:lpstr>
      <vt:lpstr>2. Aspirin: GOOD CARE</vt:lpstr>
      <vt:lpstr>Aspirin: GOOD CARE</vt:lpstr>
      <vt:lpstr>3. Blood Pressure Management</vt:lpstr>
      <vt:lpstr>Existing guidance - Control of hypertension:  what can we do better? </vt:lpstr>
      <vt:lpstr>Education – women and professionals</vt:lpstr>
      <vt:lpstr>Existing guidance - Antenatal blood pressure monitoring and management  </vt:lpstr>
      <vt:lpstr>Antenatal blood pressure monitoring and management: inconsistencies</vt:lpstr>
      <vt:lpstr>4. Early referral pathways</vt:lpstr>
      <vt:lpstr>New recommendation - Urgent referral of high-risk women</vt:lpstr>
      <vt:lpstr>PowerPoint Presentation</vt:lpstr>
      <vt:lpstr>Learning:</vt:lpstr>
      <vt:lpstr>Red flags in the history and examination of a pregnant patient presenting with headaches</vt:lpstr>
      <vt:lpstr>6. Blood pressure management after discharge  from hospital</vt:lpstr>
      <vt:lpstr>New recommendation – Discharge summaries</vt:lpstr>
      <vt:lpstr>Clinical message – FIGO pregnancy passport</vt:lpstr>
      <vt:lpstr>PowerPoint Presentation</vt:lpstr>
      <vt:lpstr>Quality of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1</cp:revision>
  <dcterms:created xsi:type="dcterms:W3CDTF">2025-10-01T10:14:55Z</dcterms:created>
  <dcterms:modified xsi:type="dcterms:W3CDTF">2025-10-01T10:14:56Z</dcterms:modified>
</cp:coreProperties>
</file>